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5"/>
  </p:notesMasterIdLst>
  <p:handoutMasterIdLst>
    <p:handoutMasterId r:id="rId16"/>
  </p:handoutMasterIdLst>
  <p:sldIdLst>
    <p:sldId id="260" r:id="rId5"/>
    <p:sldId id="259" r:id="rId6"/>
    <p:sldId id="275" r:id="rId7"/>
    <p:sldId id="274" r:id="rId8"/>
    <p:sldId id="268" r:id="rId9"/>
    <p:sldId id="277" r:id="rId10"/>
    <p:sldId id="276" r:id="rId11"/>
    <p:sldId id="261" r:id="rId12"/>
    <p:sldId id="27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2AC86-1CB8-4F2D-BD44-BC32B3E13EED}" v="54" dt="2020-02-13T09:18:42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ale" userId="5c04aeeb-86ac-4187-ae0d-29e25366169a" providerId="ADAL" clId="{CA22AC86-1CB8-4F2D-BD44-BC32B3E13EED}"/>
    <pc:docChg chg="undo redo custSel addSld delSld modSld sldOrd">
      <pc:chgData name="James Cale" userId="5c04aeeb-86ac-4187-ae0d-29e25366169a" providerId="ADAL" clId="{CA22AC86-1CB8-4F2D-BD44-BC32B3E13EED}" dt="2020-02-13T09:20:29.711" v="3648" actId="20577"/>
      <pc:docMkLst>
        <pc:docMk/>
      </pc:docMkLst>
      <pc:sldChg chg="modNotesTx">
        <pc:chgData name="James Cale" userId="5c04aeeb-86ac-4187-ae0d-29e25366169a" providerId="ADAL" clId="{CA22AC86-1CB8-4F2D-BD44-BC32B3E13EED}" dt="2020-02-11T15:33:43.173" v="1657" actId="20577"/>
        <pc:sldMkLst>
          <pc:docMk/>
          <pc:sldMk cId="1919571136" sldId="259"/>
        </pc:sldMkLst>
      </pc:sldChg>
      <pc:sldChg chg="addSp delSp modSp mod">
        <pc:chgData name="James Cale" userId="5c04aeeb-86ac-4187-ae0d-29e25366169a" providerId="ADAL" clId="{CA22AC86-1CB8-4F2D-BD44-BC32B3E13EED}" dt="2020-02-11T15:54:50.509" v="2839" actId="20577"/>
        <pc:sldMkLst>
          <pc:docMk/>
          <pc:sldMk cId="413268483" sldId="260"/>
        </pc:sldMkLst>
        <pc:spChg chg="add del mod">
          <ac:chgData name="James Cale" userId="5c04aeeb-86ac-4187-ae0d-29e25366169a" providerId="ADAL" clId="{CA22AC86-1CB8-4F2D-BD44-BC32B3E13EED}" dt="2020-02-11T15:54:50.509" v="2839" actId="20577"/>
          <ac:spMkLst>
            <pc:docMk/>
            <pc:sldMk cId="413268483" sldId="260"/>
            <ac:spMk id="2" creationId="{00000000-0000-0000-0000-000000000000}"/>
          </ac:spMkLst>
        </pc:spChg>
        <pc:spChg chg="add del mod">
          <ac:chgData name="James Cale" userId="5c04aeeb-86ac-4187-ae0d-29e25366169a" providerId="ADAL" clId="{CA22AC86-1CB8-4F2D-BD44-BC32B3E13EED}" dt="2020-02-11T13:09:44.971" v="11" actId="478"/>
          <ac:spMkLst>
            <pc:docMk/>
            <pc:sldMk cId="413268483" sldId="260"/>
            <ac:spMk id="3" creationId="{624F219A-3DA0-48EA-87EB-4B37CF17C886}"/>
          </ac:spMkLst>
        </pc:spChg>
        <pc:spChg chg="add del mod">
          <ac:chgData name="James Cale" userId="5c04aeeb-86ac-4187-ae0d-29e25366169a" providerId="ADAL" clId="{CA22AC86-1CB8-4F2D-BD44-BC32B3E13EED}" dt="2020-02-11T13:09:48.523" v="13" actId="478"/>
          <ac:spMkLst>
            <pc:docMk/>
            <pc:sldMk cId="413268483" sldId="260"/>
            <ac:spMk id="4" creationId="{A7A9D2AC-D9D9-4998-806A-06CE5435C535}"/>
          </ac:spMkLst>
        </pc:spChg>
        <pc:spChg chg="add del mod">
          <ac:chgData name="James Cale" userId="5c04aeeb-86ac-4187-ae0d-29e25366169a" providerId="ADAL" clId="{CA22AC86-1CB8-4F2D-BD44-BC32B3E13EED}" dt="2020-02-11T13:10:45.512" v="21" actId="478"/>
          <ac:spMkLst>
            <pc:docMk/>
            <pc:sldMk cId="413268483" sldId="260"/>
            <ac:spMk id="7" creationId="{A6E5A6FD-4A43-4222-B856-2743DC47A608}"/>
          </ac:spMkLst>
        </pc:spChg>
        <pc:picChg chg="add mod">
          <ac:chgData name="James Cale" userId="5c04aeeb-86ac-4187-ae0d-29e25366169a" providerId="ADAL" clId="{CA22AC86-1CB8-4F2D-BD44-BC32B3E13EED}" dt="2020-02-11T15:54:35.109" v="2830" actId="1076"/>
          <ac:picMkLst>
            <pc:docMk/>
            <pc:sldMk cId="413268483" sldId="260"/>
            <ac:picMk id="4" creationId="{41527787-59C9-4421-AE87-645BA2EF50AA}"/>
          </ac:picMkLst>
        </pc:picChg>
        <pc:picChg chg="add del mod">
          <ac:chgData name="James Cale" userId="5c04aeeb-86ac-4187-ae0d-29e25366169a" providerId="ADAL" clId="{CA22AC86-1CB8-4F2D-BD44-BC32B3E13EED}" dt="2020-02-11T13:11:14.612" v="30" actId="478"/>
          <ac:picMkLst>
            <pc:docMk/>
            <pc:sldMk cId="413268483" sldId="260"/>
            <ac:picMk id="6" creationId="{691CC5EA-679D-45A8-BFBE-F389DA44B652}"/>
          </ac:picMkLst>
        </pc:picChg>
        <pc:picChg chg="add del mod">
          <ac:chgData name="James Cale" userId="5c04aeeb-86ac-4187-ae0d-29e25366169a" providerId="ADAL" clId="{CA22AC86-1CB8-4F2D-BD44-BC32B3E13EED}" dt="2020-02-11T15:54:10.498" v="2827"/>
          <ac:picMkLst>
            <pc:docMk/>
            <pc:sldMk cId="413268483" sldId="260"/>
            <ac:picMk id="1026" creationId="{7EF29843-D317-4427-9907-4F32FA3F8697}"/>
          </ac:picMkLst>
        </pc:picChg>
        <pc:picChg chg="add del mod">
          <ac:chgData name="James Cale" userId="5c04aeeb-86ac-4187-ae0d-29e25366169a" providerId="ADAL" clId="{CA22AC86-1CB8-4F2D-BD44-BC32B3E13EED}" dt="2020-02-11T13:10:03.452" v="16"/>
          <ac:picMkLst>
            <pc:docMk/>
            <pc:sldMk cId="413268483" sldId="260"/>
            <ac:picMk id="1026" creationId="{C8B20E6C-CB5C-484F-9C83-22DF70BC0197}"/>
          </ac:picMkLst>
        </pc:picChg>
      </pc:sldChg>
      <pc:sldChg chg="modSp mod ord">
        <pc:chgData name="James Cale" userId="5c04aeeb-86ac-4187-ae0d-29e25366169a" providerId="ADAL" clId="{CA22AC86-1CB8-4F2D-BD44-BC32B3E13EED}" dt="2020-02-13T09:19:53.484" v="3636" actId="12"/>
        <pc:sldMkLst>
          <pc:docMk/>
          <pc:sldMk cId="2144708462" sldId="261"/>
        </pc:sldMkLst>
        <pc:spChg chg="mod">
          <ac:chgData name="James Cale" userId="5c04aeeb-86ac-4187-ae0d-29e25366169a" providerId="ADAL" clId="{CA22AC86-1CB8-4F2D-BD44-BC32B3E13EED}" dt="2020-02-13T08:52:12.691" v="2978" actId="404"/>
          <ac:spMkLst>
            <pc:docMk/>
            <pc:sldMk cId="2144708462" sldId="261"/>
            <ac:spMk id="2" creationId="{00000000-0000-0000-0000-000000000000}"/>
          </ac:spMkLst>
        </pc:spChg>
        <pc:spChg chg="mod">
          <ac:chgData name="James Cale" userId="5c04aeeb-86ac-4187-ae0d-29e25366169a" providerId="ADAL" clId="{CA22AC86-1CB8-4F2D-BD44-BC32B3E13EED}" dt="2020-02-13T09:19:53.484" v="3636" actId="12"/>
          <ac:spMkLst>
            <pc:docMk/>
            <pc:sldMk cId="2144708462" sldId="261"/>
            <ac:spMk id="4" creationId="{E663E8B1-424A-41D0-91DC-F3332D5BDBBB}"/>
          </ac:spMkLst>
        </pc:spChg>
      </pc:sldChg>
      <pc:sldChg chg="del">
        <pc:chgData name="James Cale" userId="5c04aeeb-86ac-4187-ae0d-29e25366169a" providerId="ADAL" clId="{CA22AC86-1CB8-4F2D-BD44-BC32B3E13EED}" dt="2020-02-11T13:18:59.347" v="261" actId="47"/>
        <pc:sldMkLst>
          <pc:docMk/>
          <pc:sldMk cId="3392989887" sldId="263"/>
        </pc:sldMkLst>
      </pc:sldChg>
      <pc:sldChg chg="del">
        <pc:chgData name="James Cale" userId="5c04aeeb-86ac-4187-ae0d-29e25366169a" providerId="ADAL" clId="{CA22AC86-1CB8-4F2D-BD44-BC32B3E13EED}" dt="2020-02-11T13:15:47.494" v="213" actId="47"/>
        <pc:sldMkLst>
          <pc:docMk/>
          <pc:sldMk cId="740615475" sldId="265"/>
        </pc:sldMkLst>
      </pc:sldChg>
      <pc:sldChg chg="del">
        <pc:chgData name="James Cale" userId="5c04aeeb-86ac-4187-ae0d-29e25366169a" providerId="ADAL" clId="{CA22AC86-1CB8-4F2D-BD44-BC32B3E13EED}" dt="2020-02-11T13:15:48.930" v="214" actId="47"/>
        <pc:sldMkLst>
          <pc:docMk/>
          <pc:sldMk cId="2770281111" sldId="266"/>
        </pc:sldMkLst>
      </pc:sldChg>
      <pc:sldChg chg="del">
        <pc:chgData name="James Cale" userId="5c04aeeb-86ac-4187-ae0d-29e25366169a" providerId="ADAL" clId="{CA22AC86-1CB8-4F2D-BD44-BC32B3E13EED}" dt="2020-02-11T13:15:51.501" v="215" actId="47"/>
        <pc:sldMkLst>
          <pc:docMk/>
          <pc:sldMk cId="1980484512" sldId="267"/>
        </pc:sldMkLst>
      </pc:sldChg>
      <pc:sldChg chg="addSp delSp modSp mod ord">
        <pc:chgData name="James Cale" userId="5c04aeeb-86ac-4187-ae0d-29e25366169a" providerId="ADAL" clId="{CA22AC86-1CB8-4F2D-BD44-BC32B3E13EED}" dt="2020-02-13T09:15:56.357" v="3614" actId="12"/>
        <pc:sldMkLst>
          <pc:docMk/>
          <pc:sldMk cId="1800857275" sldId="268"/>
        </pc:sldMkLst>
        <pc:spChg chg="mod">
          <ac:chgData name="James Cale" userId="5c04aeeb-86ac-4187-ae0d-29e25366169a" providerId="ADAL" clId="{CA22AC86-1CB8-4F2D-BD44-BC32B3E13EED}" dt="2020-02-13T08:55:44.847" v="3030" actId="20577"/>
          <ac:spMkLst>
            <pc:docMk/>
            <pc:sldMk cId="1800857275" sldId="268"/>
            <ac:spMk id="2" creationId="{00000000-0000-0000-0000-000000000000}"/>
          </ac:spMkLst>
        </pc:spChg>
        <pc:spChg chg="add del mod">
          <ac:chgData name="James Cale" userId="5c04aeeb-86ac-4187-ae0d-29e25366169a" providerId="ADAL" clId="{CA22AC86-1CB8-4F2D-BD44-BC32B3E13EED}" dt="2020-02-13T08:54:14.276" v="2987" actId="478"/>
          <ac:spMkLst>
            <pc:docMk/>
            <pc:sldMk cId="1800857275" sldId="268"/>
            <ac:spMk id="3" creationId="{635F9BB5-69BE-4158-803A-0F5A41012E58}"/>
          </ac:spMkLst>
        </pc:spChg>
        <pc:spChg chg="mod">
          <ac:chgData name="James Cale" userId="5c04aeeb-86ac-4187-ae0d-29e25366169a" providerId="ADAL" clId="{CA22AC86-1CB8-4F2D-BD44-BC32B3E13EED}" dt="2020-02-13T09:15:56.357" v="3614" actId="12"/>
          <ac:spMkLst>
            <pc:docMk/>
            <pc:sldMk cId="1800857275" sldId="268"/>
            <ac:spMk id="4" creationId="{E663E8B1-424A-41D0-91DC-F3332D5BDBBB}"/>
          </ac:spMkLst>
        </pc:spChg>
        <pc:spChg chg="add del mod">
          <ac:chgData name="James Cale" userId="5c04aeeb-86ac-4187-ae0d-29e25366169a" providerId="ADAL" clId="{CA22AC86-1CB8-4F2D-BD44-BC32B3E13EED}" dt="2020-02-13T08:57:16.193" v="3049" actId="478"/>
          <ac:spMkLst>
            <pc:docMk/>
            <pc:sldMk cId="1800857275" sldId="268"/>
            <ac:spMk id="7" creationId="{E10A2179-A152-4E9B-9B4A-C67115000CE8}"/>
          </ac:spMkLst>
        </pc:spChg>
        <pc:spChg chg="add del mod">
          <ac:chgData name="James Cale" userId="5c04aeeb-86ac-4187-ae0d-29e25366169a" providerId="ADAL" clId="{CA22AC86-1CB8-4F2D-BD44-BC32B3E13EED}" dt="2020-02-13T08:57:48.733" v="3051" actId="478"/>
          <ac:spMkLst>
            <pc:docMk/>
            <pc:sldMk cId="1800857275" sldId="268"/>
            <ac:spMk id="10" creationId="{83B7CCD8-2198-488C-9ED8-E1CEC6B7F9DE}"/>
          </ac:spMkLst>
        </pc:spChg>
        <pc:spChg chg="add del mod">
          <ac:chgData name="James Cale" userId="5c04aeeb-86ac-4187-ae0d-29e25366169a" providerId="ADAL" clId="{CA22AC86-1CB8-4F2D-BD44-BC32B3E13EED}" dt="2020-02-13T08:58:36.595" v="3061" actId="478"/>
          <ac:spMkLst>
            <pc:docMk/>
            <pc:sldMk cId="1800857275" sldId="268"/>
            <ac:spMk id="13" creationId="{B7DC4319-2151-4D03-A6AE-98F41FFA6FA8}"/>
          </ac:spMkLst>
        </pc:spChg>
        <pc:spChg chg="add del mod">
          <ac:chgData name="James Cale" userId="5c04aeeb-86ac-4187-ae0d-29e25366169a" providerId="ADAL" clId="{CA22AC86-1CB8-4F2D-BD44-BC32B3E13EED}" dt="2020-02-13T08:59:09.182" v="3067" actId="478"/>
          <ac:spMkLst>
            <pc:docMk/>
            <pc:sldMk cId="1800857275" sldId="268"/>
            <ac:spMk id="16" creationId="{0D8A517D-D236-41D5-978D-B6EF96CFF155}"/>
          </ac:spMkLst>
        </pc:spChg>
        <pc:spChg chg="add del mod">
          <ac:chgData name="James Cale" userId="5c04aeeb-86ac-4187-ae0d-29e25366169a" providerId="ADAL" clId="{CA22AC86-1CB8-4F2D-BD44-BC32B3E13EED}" dt="2020-02-13T08:59:28.321" v="3072" actId="478"/>
          <ac:spMkLst>
            <pc:docMk/>
            <pc:sldMk cId="1800857275" sldId="268"/>
            <ac:spMk id="19" creationId="{4F96799A-E411-49A2-BA78-B066F0F147CD}"/>
          </ac:spMkLst>
        </pc:spChg>
        <pc:spChg chg="add del mod">
          <ac:chgData name="James Cale" userId="5c04aeeb-86ac-4187-ae0d-29e25366169a" providerId="ADAL" clId="{CA22AC86-1CB8-4F2D-BD44-BC32B3E13EED}" dt="2020-02-13T09:00:00.533" v="3075" actId="478"/>
          <ac:spMkLst>
            <pc:docMk/>
            <pc:sldMk cId="1800857275" sldId="268"/>
            <ac:spMk id="22" creationId="{A19B4B26-BEE4-42BC-9897-ACAC621A5B87}"/>
          </ac:spMkLst>
        </pc:spChg>
        <pc:spChg chg="add del mod">
          <ac:chgData name="James Cale" userId="5c04aeeb-86ac-4187-ae0d-29e25366169a" providerId="ADAL" clId="{CA22AC86-1CB8-4F2D-BD44-BC32B3E13EED}" dt="2020-02-13T09:00:30.464" v="3079" actId="478"/>
          <ac:spMkLst>
            <pc:docMk/>
            <pc:sldMk cId="1800857275" sldId="268"/>
            <ac:spMk id="25" creationId="{712239CD-2196-4166-8C47-B3B7F350C339}"/>
          </ac:spMkLst>
        </pc:spChg>
        <pc:spChg chg="add del mod">
          <ac:chgData name="James Cale" userId="5c04aeeb-86ac-4187-ae0d-29e25366169a" providerId="ADAL" clId="{CA22AC86-1CB8-4F2D-BD44-BC32B3E13EED}" dt="2020-02-13T09:01:14.245" v="3086" actId="478"/>
          <ac:spMkLst>
            <pc:docMk/>
            <pc:sldMk cId="1800857275" sldId="268"/>
            <ac:spMk id="30" creationId="{F196FB28-8F9C-4523-AF6A-A28CE7CEB9E9}"/>
          </ac:spMkLst>
        </pc:spChg>
        <pc:picChg chg="add del mod">
          <ac:chgData name="James Cale" userId="5c04aeeb-86ac-4187-ae0d-29e25366169a" providerId="ADAL" clId="{CA22AC86-1CB8-4F2D-BD44-BC32B3E13EED}" dt="2020-02-13T09:03:35.254" v="3130" actId="1076"/>
          <ac:picMkLst>
            <pc:docMk/>
            <pc:sldMk cId="1800857275" sldId="268"/>
            <ac:picMk id="6" creationId="{993E2A0A-8C78-4FD3-BE5C-0D07ADB374B9}"/>
          </ac:picMkLst>
        </pc:picChg>
        <pc:picChg chg="add mod">
          <ac:chgData name="James Cale" userId="5c04aeeb-86ac-4187-ae0d-29e25366169a" providerId="ADAL" clId="{CA22AC86-1CB8-4F2D-BD44-BC32B3E13EED}" dt="2020-02-13T09:03:32.915" v="3129" actId="1076"/>
          <ac:picMkLst>
            <pc:docMk/>
            <pc:sldMk cId="1800857275" sldId="268"/>
            <ac:picMk id="9" creationId="{C48E5A92-3606-40BA-B2F7-B0F6BCA2B102}"/>
          </ac:picMkLst>
        </pc:picChg>
        <pc:picChg chg="add del mod">
          <ac:chgData name="James Cale" userId="5c04aeeb-86ac-4187-ae0d-29e25366169a" providerId="ADAL" clId="{CA22AC86-1CB8-4F2D-BD44-BC32B3E13EED}" dt="2020-02-13T09:03:30.957" v="3128" actId="1076"/>
          <ac:picMkLst>
            <pc:docMk/>
            <pc:sldMk cId="1800857275" sldId="268"/>
            <ac:picMk id="12" creationId="{D5805902-0D18-4B45-BECB-6668DC4FA89F}"/>
          </ac:picMkLst>
        </pc:picChg>
        <pc:picChg chg="add mod">
          <ac:chgData name="James Cale" userId="5c04aeeb-86ac-4187-ae0d-29e25366169a" providerId="ADAL" clId="{CA22AC86-1CB8-4F2D-BD44-BC32B3E13EED}" dt="2020-02-13T09:03:41.879" v="3131" actId="1076"/>
          <ac:picMkLst>
            <pc:docMk/>
            <pc:sldMk cId="1800857275" sldId="268"/>
            <ac:picMk id="15" creationId="{B186704B-CFD0-4BB4-950A-A40B0B631D33}"/>
          </ac:picMkLst>
        </pc:picChg>
        <pc:picChg chg="add mod">
          <ac:chgData name="James Cale" userId="5c04aeeb-86ac-4187-ae0d-29e25366169a" providerId="ADAL" clId="{CA22AC86-1CB8-4F2D-BD44-BC32B3E13EED}" dt="2020-02-13T09:03:45.316" v="3132" actId="1076"/>
          <ac:picMkLst>
            <pc:docMk/>
            <pc:sldMk cId="1800857275" sldId="268"/>
            <ac:picMk id="18" creationId="{9D7A905D-CFC1-44F5-ADDC-F1846F7BD112}"/>
          </ac:picMkLst>
        </pc:picChg>
        <pc:picChg chg="add mod">
          <ac:chgData name="James Cale" userId="5c04aeeb-86ac-4187-ae0d-29e25366169a" providerId="ADAL" clId="{CA22AC86-1CB8-4F2D-BD44-BC32B3E13EED}" dt="2020-02-13T09:03:55.270" v="3136" actId="1076"/>
          <ac:picMkLst>
            <pc:docMk/>
            <pc:sldMk cId="1800857275" sldId="268"/>
            <ac:picMk id="21" creationId="{469923A7-324A-4B20-AA47-8586AF5BF235}"/>
          </ac:picMkLst>
        </pc:picChg>
        <pc:picChg chg="add mod">
          <ac:chgData name="James Cale" userId="5c04aeeb-86ac-4187-ae0d-29e25366169a" providerId="ADAL" clId="{CA22AC86-1CB8-4F2D-BD44-BC32B3E13EED}" dt="2020-02-13T09:04:02.098" v="3141" actId="1076"/>
          <ac:picMkLst>
            <pc:docMk/>
            <pc:sldMk cId="1800857275" sldId="268"/>
            <ac:picMk id="24" creationId="{1FDB33F2-6C61-4F04-A759-895FC6B7AA76}"/>
          </ac:picMkLst>
        </pc:picChg>
        <pc:picChg chg="add mod">
          <ac:chgData name="James Cale" userId="5c04aeeb-86ac-4187-ae0d-29e25366169a" providerId="ADAL" clId="{CA22AC86-1CB8-4F2D-BD44-BC32B3E13EED}" dt="2020-02-13T09:04:00.256" v="3140" actId="1076"/>
          <ac:picMkLst>
            <pc:docMk/>
            <pc:sldMk cId="1800857275" sldId="268"/>
            <ac:picMk id="27" creationId="{7C562B31-491A-412D-A462-29BC85C9160D}"/>
          </ac:picMkLst>
        </pc:picChg>
        <pc:picChg chg="add mod">
          <ac:chgData name="James Cale" userId="5c04aeeb-86ac-4187-ae0d-29e25366169a" providerId="ADAL" clId="{CA22AC86-1CB8-4F2D-BD44-BC32B3E13EED}" dt="2020-02-13T09:03:54.233" v="3135" actId="1076"/>
          <ac:picMkLst>
            <pc:docMk/>
            <pc:sldMk cId="1800857275" sldId="268"/>
            <ac:picMk id="29" creationId="{8EAB239F-4C45-41B1-BBB3-EC02811FBC2F}"/>
          </ac:picMkLst>
        </pc:picChg>
      </pc:sldChg>
      <pc:sldChg chg="del">
        <pc:chgData name="James Cale" userId="5c04aeeb-86ac-4187-ae0d-29e25366169a" providerId="ADAL" clId="{CA22AC86-1CB8-4F2D-BD44-BC32B3E13EED}" dt="2020-02-11T13:14:48.578" v="209" actId="47"/>
        <pc:sldMkLst>
          <pc:docMk/>
          <pc:sldMk cId="2873488528" sldId="271"/>
        </pc:sldMkLst>
      </pc:sldChg>
      <pc:sldChg chg="del">
        <pc:chgData name="James Cale" userId="5c04aeeb-86ac-4187-ae0d-29e25366169a" providerId="ADAL" clId="{CA22AC86-1CB8-4F2D-BD44-BC32B3E13EED}" dt="2020-02-11T13:15:46.118" v="212" actId="47"/>
        <pc:sldMkLst>
          <pc:docMk/>
          <pc:sldMk cId="2916948812" sldId="272"/>
        </pc:sldMkLst>
      </pc:sldChg>
      <pc:sldChg chg="modSp mod">
        <pc:chgData name="James Cale" userId="5c04aeeb-86ac-4187-ae0d-29e25366169a" providerId="ADAL" clId="{CA22AC86-1CB8-4F2D-BD44-BC32B3E13EED}" dt="2020-02-13T09:20:29.711" v="3648" actId="20577"/>
        <pc:sldMkLst>
          <pc:docMk/>
          <pc:sldMk cId="3601720604" sldId="273"/>
        </pc:sldMkLst>
        <pc:spChg chg="mod">
          <ac:chgData name="James Cale" userId="5c04aeeb-86ac-4187-ae0d-29e25366169a" providerId="ADAL" clId="{CA22AC86-1CB8-4F2D-BD44-BC32B3E13EED}" dt="2020-02-13T09:20:29.711" v="3648" actId="20577"/>
          <ac:spMkLst>
            <pc:docMk/>
            <pc:sldMk cId="3601720604" sldId="273"/>
            <ac:spMk id="2" creationId="{308EE257-9214-45CF-8F7A-DF9FF8EA2203}"/>
          </ac:spMkLst>
        </pc:spChg>
      </pc:sldChg>
      <pc:sldChg chg="addSp delSp modSp add mod ord modNotesTx">
        <pc:chgData name="James Cale" userId="5c04aeeb-86ac-4187-ae0d-29e25366169a" providerId="ADAL" clId="{CA22AC86-1CB8-4F2D-BD44-BC32B3E13EED}" dt="2020-02-13T09:15:40.162" v="3613" actId="20577"/>
        <pc:sldMkLst>
          <pc:docMk/>
          <pc:sldMk cId="1195677384" sldId="274"/>
        </pc:sldMkLst>
        <pc:spChg chg="mod">
          <ac:chgData name="James Cale" userId="5c04aeeb-86ac-4187-ae0d-29e25366169a" providerId="ADAL" clId="{CA22AC86-1CB8-4F2D-BD44-BC32B3E13EED}" dt="2020-02-13T08:53:00.143" v="2980" actId="1076"/>
          <ac:spMkLst>
            <pc:docMk/>
            <pc:sldMk cId="1195677384" sldId="274"/>
            <ac:spMk id="2" creationId="{C273E131-AE50-4F16-A19C-FED675CACAFD}"/>
          </ac:spMkLst>
        </pc:spChg>
        <pc:spChg chg="del">
          <ac:chgData name="James Cale" userId="5c04aeeb-86ac-4187-ae0d-29e25366169a" providerId="ADAL" clId="{CA22AC86-1CB8-4F2D-BD44-BC32B3E13EED}" dt="2020-02-11T13:03:34.817" v="5" actId="931"/>
          <ac:spMkLst>
            <pc:docMk/>
            <pc:sldMk cId="1195677384" sldId="274"/>
            <ac:spMk id="3" creationId="{5AB7EFB0-6E3E-43E8-8950-DE91AE21DEBE}"/>
          </ac:spMkLst>
        </pc:spChg>
        <pc:spChg chg="add del mod">
          <ac:chgData name="James Cale" userId="5c04aeeb-86ac-4187-ae0d-29e25366169a" providerId="ADAL" clId="{CA22AC86-1CB8-4F2D-BD44-BC32B3E13EED}" dt="2020-02-11T13:03:38.161" v="6" actId="478"/>
          <ac:spMkLst>
            <pc:docMk/>
            <pc:sldMk cId="1195677384" sldId="274"/>
            <ac:spMk id="6" creationId="{643B3700-117C-4E17-81C5-815D9C781555}"/>
          </ac:spMkLst>
        </pc:spChg>
        <pc:spChg chg="add mod">
          <ac:chgData name="James Cale" userId="5c04aeeb-86ac-4187-ae0d-29e25366169a" providerId="ADAL" clId="{CA22AC86-1CB8-4F2D-BD44-BC32B3E13EED}" dt="2020-02-13T09:15:40.162" v="3613" actId="20577"/>
          <ac:spMkLst>
            <pc:docMk/>
            <pc:sldMk cId="1195677384" sldId="274"/>
            <ac:spMk id="8" creationId="{8E553576-E557-4484-A451-6ADAC57A9D0E}"/>
          </ac:spMkLst>
        </pc:spChg>
        <pc:picChg chg="add del mod">
          <ac:chgData name="James Cale" userId="5c04aeeb-86ac-4187-ae0d-29e25366169a" providerId="ADAL" clId="{CA22AC86-1CB8-4F2D-BD44-BC32B3E13EED}" dt="2020-02-11T13:03:38.161" v="6" actId="478"/>
          <ac:picMkLst>
            <pc:docMk/>
            <pc:sldMk cId="1195677384" sldId="274"/>
            <ac:picMk id="5" creationId="{BA6859CD-00B1-46FA-B95E-8836C07EE6C3}"/>
          </ac:picMkLst>
        </pc:picChg>
      </pc:sldChg>
      <pc:sldChg chg="addSp delSp modSp add mod">
        <pc:chgData name="James Cale" userId="5c04aeeb-86ac-4187-ae0d-29e25366169a" providerId="ADAL" clId="{CA22AC86-1CB8-4F2D-BD44-BC32B3E13EED}" dt="2020-02-13T08:51:43.797" v="2974" actId="113"/>
        <pc:sldMkLst>
          <pc:docMk/>
          <pc:sldMk cId="858502745" sldId="275"/>
        </pc:sldMkLst>
        <pc:spChg chg="mod">
          <ac:chgData name="James Cale" userId="5c04aeeb-86ac-4187-ae0d-29e25366169a" providerId="ADAL" clId="{CA22AC86-1CB8-4F2D-BD44-BC32B3E13EED}" dt="2020-02-13T08:51:43.797" v="2974" actId="113"/>
          <ac:spMkLst>
            <pc:docMk/>
            <pc:sldMk cId="858502745" sldId="275"/>
            <ac:spMk id="2" creationId="{C273E131-AE50-4F16-A19C-FED675CACAFD}"/>
          </ac:spMkLst>
        </pc:spChg>
        <pc:spChg chg="add del mod">
          <ac:chgData name="James Cale" userId="5c04aeeb-86ac-4187-ae0d-29e25366169a" providerId="ADAL" clId="{CA22AC86-1CB8-4F2D-BD44-BC32B3E13EED}" dt="2020-02-12T08:41:34.609" v="2928" actId="767"/>
          <ac:spMkLst>
            <pc:docMk/>
            <pc:sldMk cId="858502745" sldId="275"/>
            <ac:spMk id="5" creationId="{B380119B-B5E5-4A01-AE3C-B3B56BCDEB57}"/>
          </ac:spMkLst>
        </pc:spChg>
        <pc:spChg chg="del mod">
          <ac:chgData name="James Cale" userId="5c04aeeb-86ac-4187-ae0d-29e25366169a" providerId="ADAL" clId="{CA22AC86-1CB8-4F2D-BD44-BC32B3E13EED}" dt="2020-02-12T08:38:25.504" v="2843" actId="931"/>
          <ac:spMkLst>
            <pc:docMk/>
            <pc:sldMk cId="858502745" sldId="275"/>
            <ac:spMk id="8" creationId="{8E553576-E557-4484-A451-6ADAC57A9D0E}"/>
          </ac:spMkLst>
        </pc:spChg>
        <pc:picChg chg="add mod">
          <ac:chgData name="James Cale" userId="5c04aeeb-86ac-4187-ae0d-29e25366169a" providerId="ADAL" clId="{CA22AC86-1CB8-4F2D-BD44-BC32B3E13EED}" dt="2020-02-12T08:41:41.670" v="2942" actId="1076"/>
          <ac:picMkLst>
            <pc:docMk/>
            <pc:sldMk cId="858502745" sldId="275"/>
            <ac:picMk id="4" creationId="{77D8974F-D4B2-4687-8B0C-77973DB953A3}"/>
          </ac:picMkLst>
        </pc:picChg>
      </pc:sldChg>
      <pc:sldChg chg="modSp add del mod">
        <pc:chgData name="James Cale" userId="5c04aeeb-86ac-4187-ae0d-29e25366169a" providerId="ADAL" clId="{CA22AC86-1CB8-4F2D-BD44-BC32B3E13EED}" dt="2020-02-11T15:51:20.856" v="2817" actId="2696"/>
        <pc:sldMkLst>
          <pc:docMk/>
          <pc:sldMk cId="3535766564" sldId="275"/>
        </pc:sldMkLst>
        <pc:spChg chg="mod">
          <ac:chgData name="James Cale" userId="5c04aeeb-86ac-4187-ae0d-29e25366169a" providerId="ADAL" clId="{CA22AC86-1CB8-4F2D-BD44-BC32B3E13EED}" dt="2020-02-11T15:39:56.404" v="2089" actId="20577"/>
          <ac:spMkLst>
            <pc:docMk/>
            <pc:sldMk cId="3535766564" sldId="275"/>
            <ac:spMk id="2" creationId="{00000000-0000-0000-0000-000000000000}"/>
          </ac:spMkLst>
        </pc:spChg>
        <pc:spChg chg="mod">
          <ac:chgData name="James Cale" userId="5c04aeeb-86ac-4187-ae0d-29e25366169a" providerId="ADAL" clId="{CA22AC86-1CB8-4F2D-BD44-BC32B3E13EED}" dt="2020-02-11T15:41:23.377" v="2165" actId="20577"/>
          <ac:spMkLst>
            <pc:docMk/>
            <pc:sldMk cId="3535766564" sldId="275"/>
            <ac:spMk id="4" creationId="{E663E8B1-424A-41D0-91DC-F3332D5BDBBB}"/>
          </ac:spMkLst>
        </pc:spChg>
      </pc:sldChg>
      <pc:sldChg chg="addSp delSp modSp add mod">
        <pc:chgData name="James Cale" userId="5c04aeeb-86ac-4187-ae0d-29e25366169a" providerId="ADAL" clId="{CA22AC86-1CB8-4F2D-BD44-BC32B3E13EED}" dt="2020-02-13T09:11:34.365" v="3579" actId="20577"/>
        <pc:sldMkLst>
          <pc:docMk/>
          <pc:sldMk cId="1521669502" sldId="276"/>
        </pc:sldMkLst>
        <pc:spChg chg="mod">
          <ac:chgData name="James Cale" userId="5c04aeeb-86ac-4187-ae0d-29e25366169a" providerId="ADAL" clId="{CA22AC86-1CB8-4F2D-BD44-BC32B3E13EED}" dt="2020-02-13T08:56:16.083" v="3041" actId="20577"/>
          <ac:spMkLst>
            <pc:docMk/>
            <pc:sldMk cId="1521669502" sldId="276"/>
            <ac:spMk id="2" creationId="{00000000-0000-0000-0000-000000000000}"/>
          </ac:spMkLst>
        </pc:spChg>
        <pc:spChg chg="mod">
          <ac:chgData name="James Cale" userId="5c04aeeb-86ac-4187-ae0d-29e25366169a" providerId="ADAL" clId="{CA22AC86-1CB8-4F2D-BD44-BC32B3E13EED}" dt="2020-02-13T09:11:34.365" v="3579" actId="20577"/>
          <ac:spMkLst>
            <pc:docMk/>
            <pc:sldMk cId="1521669502" sldId="276"/>
            <ac:spMk id="3" creationId="{635F9BB5-69BE-4158-803A-0F5A41012E58}"/>
          </ac:spMkLst>
        </pc:spChg>
        <pc:spChg chg="del">
          <ac:chgData name="James Cale" userId="5c04aeeb-86ac-4187-ae0d-29e25366169a" providerId="ADAL" clId="{CA22AC86-1CB8-4F2D-BD44-BC32B3E13EED}" dt="2020-02-13T08:53:48.350" v="2982" actId="478"/>
          <ac:spMkLst>
            <pc:docMk/>
            <pc:sldMk cId="1521669502" sldId="276"/>
            <ac:spMk id="4" creationId="{E663E8B1-424A-41D0-91DC-F3332D5BDBBB}"/>
          </ac:spMkLst>
        </pc:spChg>
        <pc:spChg chg="add del mod">
          <ac:chgData name="James Cale" userId="5c04aeeb-86ac-4187-ae0d-29e25366169a" providerId="ADAL" clId="{CA22AC86-1CB8-4F2D-BD44-BC32B3E13EED}" dt="2020-02-13T08:53:51.153" v="2983" actId="478"/>
          <ac:spMkLst>
            <pc:docMk/>
            <pc:sldMk cId="1521669502" sldId="276"/>
            <ac:spMk id="6" creationId="{C1BF014D-16F1-45AB-8C1C-AC50F716F80A}"/>
          </ac:spMkLst>
        </pc:spChg>
        <pc:spChg chg="add del mod">
          <ac:chgData name="James Cale" userId="5c04aeeb-86ac-4187-ae0d-29e25366169a" providerId="ADAL" clId="{CA22AC86-1CB8-4F2D-BD44-BC32B3E13EED}" dt="2020-02-13T09:09:24.822" v="3517" actId="478"/>
          <ac:spMkLst>
            <pc:docMk/>
            <pc:sldMk cId="1521669502" sldId="276"/>
            <ac:spMk id="9" creationId="{5AF2E76A-48EA-480A-8C42-690AF55E2E57}"/>
          </ac:spMkLst>
        </pc:spChg>
        <pc:spChg chg="add del mod">
          <ac:chgData name="James Cale" userId="5c04aeeb-86ac-4187-ae0d-29e25366169a" providerId="ADAL" clId="{CA22AC86-1CB8-4F2D-BD44-BC32B3E13EED}" dt="2020-02-13T09:09:21.838" v="3515" actId="478"/>
          <ac:spMkLst>
            <pc:docMk/>
            <pc:sldMk cId="1521669502" sldId="276"/>
            <ac:spMk id="12" creationId="{0B007403-B91C-4123-A6A6-1136BF46FA5D}"/>
          </ac:spMkLst>
        </pc:spChg>
        <pc:spChg chg="add del mod">
          <ac:chgData name="James Cale" userId="5c04aeeb-86ac-4187-ae0d-29e25366169a" providerId="ADAL" clId="{CA22AC86-1CB8-4F2D-BD44-BC32B3E13EED}" dt="2020-02-13T09:10:07.755" v="3526" actId="478"/>
          <ac:spMkLst>
            <pc:docMk/>
            <pc:sldMk cId="1521669502" sldId="276"/>
            <ac:spMk id="15" creationId="{1380D0FC-8B9E-4324-BA22-37BB7A7BA0D7}"/>
          </ac:spMkLst>
        </pc:spChg>
        <pc:picChg chg="add mod">
          <ac:chgData name="James Cale" userId="5c04aeeb-86ac-4187-ae0d-29e25366169a" providerId="ADAL" clId="{CA22AC86-1CB8-4F2D-BD44-BC32B3E13EED}" dt="2020-02-13T09:10:47.460" v="3543" actId="1076"/>
          <ac:picMkLst>
            <pc:docMk/>
            <pc:sldMk cId="1521669502" sldId="276"/>
            <ac:picMk id="8" creationId="{F61F7AEA-A0F6-46AE-A833-F1CCD10B5673}"/>
          </ac:picMkLst>
        </pc:picChg>
        <pc:picChg chg="add mod">
          <ac:chgData name="James Cale" userId="5c04aeeb-86ac-4187-ae0d-29e25366169a" providerId="ADAL" clId="{CA22AC86-1CB8-4F2D-BD44-BC32B3E13EED}" dt="2020-02-13T09:10:48.799" v="3544" actId="1076"/>
          <ac:picMkLst>
            <pc:docMk/>
            <pc:sldMk cId="1521669502" sldId="276"/>
            <ac:picMk id="11" creationId="{26FAAE77-B653-4713-97DE-FCB2797244B6}"/>
          </ac:picMkLst>
        </pc:picChg>
        <pc:picChg chg="add mod">
          <ac:chgData name="James Cale" userId="5c04aeeb-86ac-4187-ae0d-29e25366169a" providerId="ADAL" clId="{CA22AC86-1CB8-4F2D-BD44-BC32B3E13EED}" dt="2020-02-13T09:10:49.884" v="3545" actId="1076"/>
          <ac:picMkLst>
            <pc:docMk/>
            <pc:sldMk cId="1521669502" sldId="276"/>
            <ac:picMk id="14" creationId="{53737EB9-2544-4133-8FFA-9DC4F5DC5F8F}"/>
          </ac:picMkLst>
        </pc:picChg>
      </pc:sldChg>
      <pc:sldChg chg="modSp add mod">
        <pc:chgData name="James Cale" userId="5c04aeeb-86ac-4187-ae0d-29e25366169a" providerId="ADAL" clId="{CA22AC86-1CB8-4F2D-BD44-BC32B3E13EED}" dt="2020-02-13T09:08:31.351" v="3508" actId="20577"/>
        <pc:sldMkLst>
          <pc:docMk/>
          <pc:sldMk cId="846863833" sldId="277"/>
        </pc:sldMkLst>
        <pc:spChg chg="mod">
          <ac:chgData name="James Cale" userId="5c04aeeb-86ac-4187-ae0d-29e25366169a" providerId="ADAL" clId="{CA22AC86-1CB8-4F2D-BD44-BC32B3E13EED}" dt="2020-02-13T09:08:31.351" v="3508" actId="20577"/>
          <ac:spMkLst>
            <pc:docMk/>
            <pc:sldMk cId="846863833" sldId="277"/>
            <ac:spMk id="4" creationId="{E663E8B1-424A-41D0-91DC-F3332D5BDBBB}"/>
          </ac:spMkLst>
        </pc:spChg>
      </pc:sldChg>
      <pc:sldChg chg="modSp add mod">
        <pc:chgData name="James Cale" userId="5c04aeeb-86ac-4187-ae0d-29e25366169a" providerId="ADAL" clId="{CA22AC86-1CB8-4F2D-BD44-BC32B3E13EED}" dt="2020-02-13T09:20:03.782" v="3638" actId="12"/>
        <pc:sldMkLst>
          <pc:docMk/>
          <pc:sldMk cId="4180296299" sldId="278"/>
        </pc:sldMkLst>
        <pc:spChg chg="mod">
          <ac:chgData name="James Cale" userId="5c04aeeb-86ac-4187-ae0d-29e25366169a" providerId="ADAL" clId="{CA22AC86-1CB8-4F2D-BD44-BC32B3E13EED}" dt="2020-02-13T09:20:03.782" v="3638" actId="12"/>
          <ac:spMkLst>
            <pc:docMk/>
            <pc:sldMk cId="4180296299" sldId="278"/>
            <ac:spMk id="4" creationId="{E663E8B1-424A-41D0-91DC-F3332D5BDBBB}"/>
          </ac:spMkLst>
        </pc:spChg>
      </pc:sldChg>
    </pc:docChg>
  </pc:docChgLst>
  <pc:docChgLst>
    <pc:chgData name="James Cale" userId="5c04aeeb-86ac-4187-ae0d-29e25366169a" providerId="ADAL" clId="{7E596191-3D01-43B4-8CEB-B5BF78A7D0F8}"/>
    <pc:docChg chg="undo custSel addSld delSld modSld">
      <pc:chgData name="James Cale" userId="5c04aeeb-86ac-4187-ae0d-29e25366169a" providerId="ADAL" clId="{7E596191-3D01-43B4-8CEB-B5BF78A7D0F8}" dt="2020-01-13T14:57:43.407" v="323" actId="47"/>
      <pc:docMkLst>
        <pc:docMk/>
      </pc:docMkLst>
      <pc:sldChg chg="modSp mod">
        <pc:chgData name="James Cale" userId="5c04aeeb-86ac-4187-ae0d-29e25366169a" providerId="ADAL" clId="{7E596191-3D01-43B4-8CEB-B5BF78A7D0F8}" dt="2020-01-13T14:56:08.846" v="293" actId="20577"/>
        <pc:sldMkLst>
          <pc:docMk/>
          <pc:sldMk cId="2144708462" sldId="261"/>
        </pc:sldMkLst>
        <pc:spChg chg="mod">
          <ac:chgData name="James Cale" userId="5c04aeeb-86ac-4187-ae0d-29e25366169a" providerId="ADAL" clId="{7E596191-3D01-43B4-8CEB-B5BF78A7D0F8}" dt="2020-01-13T14:53:44.060" v="25" actId="20577"/>
          <ac:spMkLst>
            <pc:docMk/>
            <pc:sldMk cId="2144708462" sldId="261"/>
            <ac:spMk id="2" creationId="{00000000-0000-0000-0000-000000000000}"/>
          </ac:spMkLst>
        </pc:spChg>
        <pc:spChg chg="mod">
          <ac:chgData name="James Cale" userId="5c04aeeb-86ac-4187-ae0d-29e25366169a" providerId="ADAL" clId="{7E596191-3D01-43B4-8CEB-B5BF78A7D0F8}" dt="2020-01-13T14:56:08.846" v="293" actId="20577"/>
          <ac:spMkLst>
            <pc:docMk/>
            <pc:sldMk cId="2144708462" sldId="261"/>
            <ac:spMk id="4" creationId="{E663E8B1-424A-41D0-91DC-F3332D5BDBBB}"/>
          </ac:spMkLst>
        </pc:spChg>
      </pc:sldChg>
      <pc:sldChg chg="add del">
        <pc:chgData name="James Cale" userId="5c04aeeb-86ac-4187-ae0d-29e25366169a" providerId="ADAL" clId="{7E596191-3D01-43B4-8CEB-B5BF78A7D0F8}" dt="2020-01-13T14:57:39.872" v="321" actId="47"/>
        <pc:sldMkLst>
          <pc:docMk/>
          <pc:sldMk cId="3392989887" sldId="263"/>
        </pc:sldMkLst>
      </pc:sldChg>
      <pc:sldChg chg="del">
        <pc:chgData name="James Cale" userId="5c04aeeb-86ac-4187-ae0d-29e25366169a" providerId="ADAL" clId="{7E596191-3D01-43B4-8CEB-B5BF78A7D0F8}" dt="2020-01-13T14:57:34.795" v="319" actId="47"/>
        <pc:sldMkLst>
          <pc:docMk/>
          <pc:sldMk cId="3708022168" sldId="264"/>
        </pc:sldMkLst>
      </pc:sldChg>
      <pc:sldChg chg="modSp mod">
        <pc:chgData name="James Cale" userId="5c04aeeb-86ac-4187-ae0d-29e25366169a" providerId="ADAL" clId="{7E596191-3D01-43B4-8CEB-B5BF78A7D0F8}" dt="2020-01-13T14:57:05.359" v="318" actId="27636"/>
        <pc:sldMkLst>
          <pc:docMk/>
          <pc:sldMk cId="1800857275" sldId="268"/>
        </pc:sldMkLst>
        <pc:spChg chg="mod">
          <ac:chgData name="James Cale" userId="5c04aeeb-86ac-4187-ae0d-29e25366169a" providerId="ADAL" clId="{7E596191-3D01-43B4-8CEB-B5BF78A7D0F8}" dt="2020-01-13T14:56:36.960" v="310" actId="20577"/>
          <ac:spMkLst>
            <pc:docMk/>
            <pc:sldMk cId="1800857275" sldId="268"/>
            <ac:spMk id="2" creationId="{00000000-0000-0000-0000-000000000000}"/>
          </ac:spMkLst>
        </pc:spChg>
        <pc:spChg chg="mod">
          <ac:chgData name="James Cale" userId="5c04aeeb-86ac-4187-ae0d-29e25366169a" providerId="ADAL" clId="{7E596191-3D01-43B4-8CEB-B5BF78A7D0F8}" dt="2020-01-13T14:57:05.359" v="318" actId="27636"/>
          <ac:spMkLst>
            <pc:docMk/>
            <pc:sldMk cId="1800857275" sldId="268"/>
            <ac:spMk id="4" creationId="{E663E8B1-424A-41D0-91DC-F3332D5BDBBB}"/>
          </ac:spMkLst>
        </pc:spChg>
      </pc:sldChg>
      <pc:sldChg chg="del">
        <pc:chgData name="James Cale" userId="5c04aeeb-86ac-4187-ae0d-29e25366169a" providerId="ADAL" clId="{7E596191-3D01-43B4-8CEB-B5BF78A7D0F8}" dt="2020-01-13T14:57:43.407" v="323" actId="47"/>
        <pc:sldMkLst>
          <pc:docMk/>
          <pc:sldMk cId="2341571422" sldId="269"/>
        </pc:sldMkLst>
      </pc:sldChg>
      <pc:sldChg chg="del">
        <pc:chgData name="James Cale" userId="5c04aeeb-86ac-4187-ae0d-29e25366169a" providerId="ADAL" clId="{7E596191-3D01-43B4-8CEB-B5BF78A7D0F8}" dt="2020-01-13T14:57:42.096" v="322" actId="47"/>
        <pc:sldMkLst>
          <pc:docMk/>
          <pc:sldMk cId="1026810848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9B84F-912A-46B2-A185-F8BC3B5334C5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72A3C-03C3-42C5-8910-A856AA58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7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56CA8-B745-4C16-98B3-1E727DDFB0B9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D5909-186B-4F4D-AD60-D61723865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5909-186B-4F4D-AD60-D61723865F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8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that long ago if you had a website, phone number and an email address, as a business you were well connected. Things have changed considerably over the past decade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5909-186B-4F4D-AD60-D61723865F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9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difficulties with resilience, positives and negatives of multiple sites – cross campus working for students and staff – consistency of 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D5909-186B-4F4D-AD60-D61723865F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6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difficulties with resilience, positives and negatives of multiple sites – cross campus working for students and staff – consistency of 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D5909-186B-4F4D-AD60-D61723865F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6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5909-186B-4F4D-AD60-D61723865F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4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5909-186B-4F4D-AD60-D61723865F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4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5909-186B-4F4D-AD60-D61723865F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2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5909-186B-4F4D-AD60-D61723865F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1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D5909-186B-4F4D-AD60-D61723865F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7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9888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824" y="374461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7382" y="6525344"/>
            <a:ext cx="1294837" cy="21852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936" y="638132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0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425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425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170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5787" y="646178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399308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249289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7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7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1721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0298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1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50912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824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360" y="6525344"/>
            <a:ext cx="1294837" cy="218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80973"/>
            <a:ext cx="973899" cy="34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yedmondsnews.com/2018/04/live-in-edmonds-what-do-you-call-yourself/question-mark-1019820_1280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x.stackexchange.com/questions/25208/send-by-text-sms-is-there-a-standard-icon" TargetMode="External"/><Relationship Id="rId13" Type="http://schemas.openxmlformats.org/officeDocument/2006/relationships/image" Target="../media/image11.jpg"/><Relationship Id="rId18" Type="http://schemas.openxmlformats.org/officeDocument/2006/relationships/hyperlink" Target="https://pixabay.com/en/app-software-contour-settings-1013616/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hyperlink" Target="https://en.wikipedia.org/wiki/Microsoft_Teams" TargetMode="External"/><Relationship Id="rId1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edtech4beginners.com/2017/01/03/guest-post-4-ways-artificial-intelligence-will-revolutionize-the-classroom/" TargetMode="External"/><Relationship Id="rId20" Type="http://schemas.openxmlformats.org/officeDocument/2006/relationships/hyperlink" Target="https://en.wikipedia.org/wiki/Social_me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aftclefojrwnj.wikidot.com/blog:_start/date/2015.8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jpg"/><Relationship Id="rId15" Type="http://schemas.openxmlformats.org/officeDocument/2006/relationships/image" Target="../media/image12.jpg"/><Relationship Id="rId10" Type="http://schemas.openxmlformats.org/officeDocument/2006/relationships/hyperlink" Target="https://en.wikipedia.org/wiki/Skype_for_Business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s://giltesa.com/2015/03/09/enviar-emails-desde-arduino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channel9.msdn.com/Blogs/PFE-Dynamics-Podcast/Episode-30-Microsoft-Dynamics-CRM-2016-SP1-SP2-UR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zim.co.zw/2016/08/artificial-intelligence-ai-already-zimbabwe-need-know/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brava.wordpress.com/2016/12/15/augmented-and-virtual-reality-headsets-growing-at-108-3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www.iran-daily.com/News/196273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91" y="530087"/>
            <a:ext cx="11134166" cy="5075583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Connectivity in the Modern Workplace</a:t>
            </a:r>
            <a:br>
              <a:rPr lang="en-US" sz="4900" b="1" dirty="0"/>
            </a:br>
            <a:br>
              <a:rPr lang="en-US" sz="4900" b="1" dirty="0"/>
            </a:br>
            <a:br>
              <a:rPr lang="en-US" sz="4900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200" dirty="0"/>
              <a:t>James Cale – Executive Head of IT &amp; Systems, University of Wales Trinity Saint David</a:t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27787-59C9-4421-AE87-645BA2EF5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032" y="1906972"/>
            <a:ext cx="2934528" cy="23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E257-9214-45CF-8F7A-DF9FF8EA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0431"/>
          </a:xfrm>
        </p:spPr>
        <p:txBody>
          <a:bodyPr>
            <a:normAutofit fontScale="90000"/>
          </a:bodyPr>
          <a:lstStyle/>
          <a:p>
            <a:r>
              <a:rPr lang="en-GB" dirty="0"/>
              <a:t>Any 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477B01-112E-4649-9C36-36E90B3BF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7818" y="1152525"/>
            <a:ext cx="3916363" cy="3916363"/>
          </a:xfrm>
        </p:spPr>
      </p:pic>
    </p:spTree>
    <p:extLst>
      <p:ext uri="{BB962C8B-B14F-4D97-AF65-F5344CB8AC3E}">
        <p14:creationId xmlns:p14="http://schemas.microsoft.com/office/powerpoint/2010/main" val="360172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77106F-DCCE-4939-AFD1-AFD1B12D4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900" y="1107335"/>
            <a:ext cx="6051999" cy="31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E131-AE50-4F16-A19C-FED675CA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2108"/>
          </a:xfrm>
        </p:spPr>
        <p:txBody>
          <a:bodyPr>
            <a:noAutofit/>
          </a:bodyPr>
          <a:lstStyle/>
          <a:p>
            <a:r>
              <a:rPr lang="en-GB" sz="3600" b="1" dirty="0"/>
              <a:t>Our University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D8974F-D4B2-4687-8B0C-77973DB95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3791" y="816746"/>
            <a:ext cx="7244417" cy="4841420"/>
          </a:xfrm>
        </p:spPr>
      </p:pic>
    </p:spTree>
    <p:extLst>
      <p:ext uri="{BB962C8B-B14F-4D97-AF65-F5344CB8AC3E}">
        <p14:creationId xmlns:p14="http://schemas.microsoft.com/office/powerpoint/2010/main" val="85850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E131-AE50-4F16-A19C-FED675CA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228"/>
            <a:ext cx="10972800" cy="817315"/>
          </a:xfrm>
        </p:spPr>
        <p:txBody>
          <a:bodyPr>
            <a:normAutofit/>
          </a:bodyPr>
          <a:lstStyle/>
          <a:p>
            <a:r>
              <a:rPr lang="en-GB" sz="3600" b="1" dirty="0"/>
              <a:t>Connectivity Impact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553576-E557-4484-A451-6ADAC57A9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UWTSD not a traditional single campus location</a:t>
            </a:r>
          </a:p>
          <a:p>
            <a:endParaRPr lang="en-GB" dirty="0"/>
          </a:p>
          <a:p>
            <a:r>
              <a:rPr lang="en-GB" dirty="0"/>
              <a:t>Connectivity is no longer just a communications matter, it is an essential fabric of the University</a:t>
            </a:r>
          </a:p>
          <a:p>
            <a:endParaRPr lang="en-GB" dirty="0"/>
          </a:p>
          <a:p>
            <a:r>
              <a:rPr lang="en-GB" dirty="0"/>
              <a:t>Connectivity is key for both on-campus and off campus learners</a:t>
            </a:r>
          </a:p>
          <a:p>
            <a:endParaRPr lang="en-GB" dirty="0"/>
          </a:p>
          <a:p>
            <a:r>
              <a:rPr lang="en-GB" dirty="0"/>
              <a:t>Students expectations (like consumers) are high and getting higher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67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43839"/>
            <a:ext cx="11551920" cy="508635"/>
          </a:xfrm>
        </p:spPr>
        <p:txBody>
          <a:bodyPr>
            <a:noAutofit/>
          </a:bodyPr>
          <a:lstStyle/>
          <a:p>
            <a:r>
              <a:rPr lang="en-GB" sz="3600" b="1" dirty="0"/>
              <a:t>How we utilise connectivity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3E8B1-424A-41D0-91DC-F3332D5BD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" y="1038226"/>
            <a:ext cx="9513459" cy="4450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Office 365 Email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Website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SMS Text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Skype for Business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Microsoft Teams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Customer Relationship Management System (CRM)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Chatbots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Apps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Social Media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E2A0A-8C78-4FD3-BE5C-0D07ADB37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34652" y="1102294"/>
            <a:ext cx="2524322" cy="117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E5A92-3606-40BA-B2F7-B0F6BCA2B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14695" y="1171214"/>
            <a:ext cx="1509383" cy="1044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805902-0D18-4B45-BECB-6668DC4FA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443747" y="1291174"/>
            <a:ext cx="919579" cy="919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86704B-CFD0-4BB4-950A-A40B0B631D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484714" y="2566063"/>
            <a:ext cx="1229981" cy="1229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7A905D-CFC1-44F5-ADDC-F1846F7BD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224078" y="2622730"/>
            <a:ext cx="1116372" cy="10382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9923A7-324A-4B20-AA47-8586AF5BF2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430818" y="4561097"/>
            <a:ext cx="1666043" cy="5466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DB33F2-6C61-4F04-A759-895FC6B7AA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858691" y="4199653"/>
            <a:ext cx="1417320" cy="10043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562B31-491A-412D-A462-29BC85C916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8284178" y="4216725"/>
            <a:ext cx="1309068" cy="8999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AB239F-4C45-41B1-BBB3-EC02811FBC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0357262" y="4174708"/>
            <a:ext cx="1313967" cy="13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43839"/>
            <a:ext cx="11551920" cy="508635"/>
          </a:xfrm>
        </p:spPr>
        <p:txBody>
          <a:bodyPr>
            <a:noAutofit/>
          </a:bodyPr>
          <a:lstStyle/>
          <a:p>
            <a:r>
              <a:rPr lang="en-GB" sz="3600" b="1" dirty="0"/>
              <a:t>How we utilise connectivity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3E8B1-424A-41D0-91DC-F3332D5BD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" y="1038226"/>
            <a:ext cx="9513459" cy="44504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2400" dirty="0"/>
              <a:t>Flexible working</a:t>
            </a:r>
          </a:p>
          <a:p>
            <a:pPr lvl="1"/>
            <a:r>
              <a:rPr lang="en-GB" sz="1400" dirty="0"/>
              <a:t>Mobile Workforce, access services anywhere</a:t>
            </a:r>
          </a:p>
          <a:p>
            <a:pPr lvl="1"/>
            <a:r>
              <a:rPr lang="en-GB" sz="1400" dirty="0"/>
              <a:t>Moving away from traditional PC at a desk, mobile devices and hot desk locations the norm now</a:t>
            </a:r>
          </a:p>
          <a:p>
            <a:pPr lvl="1"/>
            <a:r>
              <a:rPr lang="en-GB" sz="1400" dirty="0"/>
              <a:t>Requires flexible connectivity from wired, wireless and 3/4/5G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/>
              <a:t>Cloud solutions</a:t>
            </a:r>
          </a:p>
          <a:p>
            <a:pPr lvl="1"/>
            <a:r>
              <a:rPr lang="en-GB" sz="1400" dirty="0"/>
              <a:t>Software as a Service (SaaS) means always on, high availability for key systems with reduced costs</a:t>
            </a:r>
          </a:p>
          <a:p>
            <a:pPr lvl="1"/>
            <a:r>
              <a:rPr lang="en-GB" sz="1400" dirty="0"/>
              <a:t>Connectivity essential to facilitate access to the cloud</a:t>
            </a:r>
          </a:p>
          <a:p>
            <a:pPr lvl="1"/>
            <a:endParaRPr lang="en-GB" sz="1400" dirty="0"/>
          </a:p>
          <a:p>
            <a:r>
              <a:rPr lang="en-GB" sz="2000" dirty="0"/>
              <a:t>Hardware &amp; Software</a:t>
            </a:r>
          </a:p>
          <a:p>
            <a:pPr lvl="1"/>
            <a:r>
              <a:rPr lang="en-GB" sz="1400" dirty="0"/>
              <a:t>Wireless &amp; Wired Provision throughout campuses</a:t>
            </a:r>
          </a:p>
          <a:p>
            <a:pPr lvl="1"/>
            <a:r>
              <a:rPr lang="en-GB" sz="1400" dirty="0"/>
              <a:t>Eduroam and Govroam wireless allow additional access when off campus</a:t>
            </a:r>
          </a:p>
          <a:p>
            <a:pPr lvl="1"/>
            <a:r>
              <a:rPr lang="en-GB" sz="1400" dirty="0"/>
              <a:t>High quality bandwidth, high uptimes</a:t>
            </a:r>
          </a:p>
          <a:p>
            <a:pPr lvl="1"/>
            <a:r>
              <a:rPr lang="en-GB" sz="1400" dirty="0"/>
              <a:t>Cyber Security to ensure secure access to systems and data wherever you are located</a:t>
            </a:r>
          </a:p>
          <a:p>
            <a:endParaRPr lang="en-GB" sz="2000" dirty="0"/>
          </a:p>
          <a:p>
            <a:r>
              <a:rPr lang="en-GB" sz="2000" dirty="0"/>
              <a:t>Data</a:t>
            </a:r>
          </a:p>
          <a:p>
            <a:pPr lvl="1"/>
            <a:r>
              <a:rPr lang="en-GB" sz="1400" dirty="0"/>
              <a:t>Business Intelligence from connected services</a:t>
            </a:r>
          </a:p>
          <a:p>
            <a:pPr lvl="1"/>
            <a:r>
              <a:rPr lang="en-GB" sz="1400" dirty="0"/>
              <a:t>Allows access to information, data trends, facilitates a pro-active approach</a:t>
            </a:r>
          </a:p>
          <a:p>
            <a:pPr marL="457200" lvl="1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4686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43839"/>
            <a:ext cx="11551920" cy="508635"/>
          </a:xfrm>
        </p:spPr>
        <p:txBody>
          <a:bodyPr>
            <a:noAutofit/>
          </a:bodyPr>
          <a:lstStyle/>
          <a:p>
            <a:r>
              <a:rPr lang="en-GB" sz="3600" b="1" dirty="0"/>
              <a:t>How we utilise connectivity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F9BB5-69BE-4158-803A-0F5A41012E58}"/>
              </a:ext>
            </a:extLst>
          </p:cNvPr>
          <p:cNvSpPr txBox="1"/>
          <p:nvPr/>
        </p:nvSpPr>
        <p:spPr>
          <a:xfrm>
            <a:off x="1013534" y="1040752"/>
            <a:ext cx="9223899" cy="176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Future Plans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1400" dirty="0"/>
              <a:t>Internet of Things (IOT)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1400" dirty="0"/>
              <a:t>Virtual Reality (VR)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1400" dirty="0"/>
              <a:t>Artificial Intelligence (AI)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F7AEA-A0F6-46AE-A833-F1CCD10B5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2421" y="1214893"/>
            <a:ext cx="3095624" cy="1738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AAE77-B653-4713-97DE-FCB279724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26779" y="3488241"/>
            <a:ext cx="2305211" cy="1670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737EB9-2544-4133-8FFA-9DC4F5DC5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78455" y="3488241"/>
            <a:ext cx="2525280" cy="16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6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43839"/>
            <a:ext cx="11551920" cy="508635"/>
          </a:xfrm>
        </p:spPr>
        <p:txBody>
          <a:bodyPr>
            <a:noAutofit/>
          </a:bodyPr>
          <a:lstStyle/>
          <a:p>
            <a:r>
              <a:rPr lang="en-GB" sz="3600" b="1" dirty="0"/>
              <a:t>Importance of Connectivity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3E8B1-424A-41D0-91DC-F3332D5BD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038226"/>
            <a:ext cx="10972800" cy="447467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/>
              <a:t>Consumers no longer have 9-5 support requirements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High availability needed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It is assumed that support or information is available 24/7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dirty="0"/>
          </a:p>
          <a:p>
            <a:r>
              <a:rPr lang="en-GB" dirty="0"/>
              <a:t>Connectivity provides effective Communications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Applies to both business employees and Consumers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Keeping pace with consumers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The majority of businesses rely on consumers, a modern consumer is technically savvy and expects businesses to be also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‘Adapt or die’ often used with examples of businesses not moving with the times and staying connected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0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43839"/>
            <a:ext cx="11551920" cy="508635"/>
          </a:xfrm>
        </p:spPr>
        <p:txBody>
          <a:bodyPr>
            <a:noAutofit/>
          </a:bodyPr>
          <a:lstStyle/>
          <a:p>
            <a:r>
              <a:rPr lang="en-GB" sz="3600" b="1" dirty="0"/>
              <a:t>Importance of Connectivity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3E8B1-424A-41D0-91DC-F3332D5BD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038226"/>
            <a:ext cx="10972800" cy="44746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Cost Savings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Effective connectivity will provide efficient processes and reduce costs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Competitive Edge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By safeguarding connectivity businesses can protect brand, reputation, the opportunity to engage and income generation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Utilising the latest technologies can set you apart from competition</a:t>
            </a:r>
          </a:p>
        </p:txBody>
      </p:sp>
    </p:spTree>
    <p:extLst>
      <p:ext uri="{BB962C8B-B14F-4D97-AF65-F5344CB8AC3E}">
        <p14:creationId xmlns:p14="http://schemas.microsoft.com/office/powerpoint/2010/main" val="4180296299"/>
      </p:ext>
    </p:extLst>
  </p:cSld>
  <p:clrMapOvr>
    <a:masterClrMapping/>
  </p:clrMapOvr>
</p:sld>
</file>

<file path=ppt/theme/theme1.xml><?xml version="1.0" encoding="utf-8"?>
<a:theme xmlns:a="http://schemas.openxmlformats.org/drawingml/2006/main" name="20140311PresentationUWTSD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WTS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BCFECFA68E84B90BBEB102912025F" ma:contentTypeVersion="11" ma:contentTypeDescription="Create a new document." ma:contentTypeScope="" ma:versionID="f473dab71e0144ed3eace71bf3355bde">
  <xsd:schema xmlns:xsd="http://www.w3.org/2001/XMLSchema" xmlns:xs="http://www.w3.org/2001/XMLSchema" xmlns:p="http://schemas.microsoft.com/office/2006/metadata/properties" xmlns:ns3="ba07aa18-66f1-4a56-aa70-e04a878e40c2" xmlns:ns4="d4f09545-8741-43c5-a398-ecf73dde4ac2" targetNamespace="http://schemas.microsoft.com/office/2006/metadata/properties" ma:root="true" ma:fieldsID="4f00608c603a8fba92b85f4629e938df" ns3:_="" ns4:_="">
    <xsd:import namespace="ba07aa18-66f1-4a56-aa70-e04a878e40c2"/>
    <xsd:import namespace="d4f09545-8741-43c5-a398-ecf73dde4a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7aa18-66f1-4a56-aa70-e04a878e40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09545-8741-43c5-a398-ecf73dde4a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62B723-CB6A-4669-AE45-7086055F88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F3BE68-BE81-4BD3-B820-8FB76125D6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340671-1300-4F2E-855C-2223EC7E9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07aa18-66f1-4a56-aa70-e04a878e40c2"/>
    <ds:schemaRef ds:uri="d4f09545-8741-43c5-a398-ecf73dde4a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FrontPage</Template>
  <TotalTime>137</TotalTime>
  <Words>464</Words>
  <Application>Microsoft Office PowerPoint</Application>
  <PresentationFormat>Widescreen</PresentationFormat>
  <Paragraphs>77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Myriad Pro</vt:lpstr>
      <vt:lpstr>Wingdings</vt:lpstr>
      <vt:lpstr>20140311PresentationUWTSDTemplate</vt:lpstr>
      <vt:lpstr>Connectivity in the Modern Workplace      James Cale – Executive Head of IT &amp; Systems, University of Wales Trinity Saint David </vt:lpstr>
      <vt:lpstr>PowerPoint Presentation</vt:lpstr>
      <vt:lpstr>Our University</vt:lpstr>
      <vt:lpstr>Connectivity Impact</vt:lpstr>
      <vt:lpstr>How we utilise connectivity</vt:lpstr>
      <vt:lpstr>How we utilise connectivity</vt:lpstr>
      <vt:lpstr>How we utilise connectivity</vt:lpstr>
      <vt:lpstr>Importance of Connectivity</vt:lpstr>
      <vt:lpstr>Importance of Connectivity</vt:lpstr>
      <vt:lpstr>Any Questions?</vt:lpstr>
    </vt:vector>
  </TitlesOfParts>
  <Company>University of Wales Trinity Saint David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HESA STUDENT RETURN</dc:title>
  <dc:creator>Janice Thomas</dc:creator>
  <cp:lastModifiedBy>James Cale</cp:lastModifiedBy>
  <cp:revision>2</cp:revision>
  <dcterms:created xsi:type="dcterms:W3CDTF">2018-11-19T10:43:08Z</dcterms:created>
  <dcterms:modified xsi:type="dcterms:W3CDTF">2020-02-13T09:20:31Z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0x01010064ABCFECFA68E84B90BBEB102912025F</vt:lpwstr>
  </property>
</Properties>
</file>